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433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25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334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521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0019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923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893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197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383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649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247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05708-D9F3-4F13-91D8-0F8621EA4160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618EA-4FEE-4B42-8AF9-735DD4CC45B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580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06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433" t="6309" r="52416" b="2965"/>
          <a:stretch/>
        </p:blipFill>
        <p:spPr>
          <a:xfrm rot="5400000">
            <a:off x="2411760" y="153143"/>
            <a:ext cx="4320480" cy="9144001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0" y="6119336"/>
            <a:ext cx="9163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Ltda. / Alcalde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Eduardo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Castillo Velasco #5458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Ñuñoa,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Santiago / Fono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Fax (56-2) 22777021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22722752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Rut: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79.647.210-3 / Giro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Venta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artículos médicos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/>
          </a:p>
        </p:txBody>
      </p:sp>
      <p:sp>
        <p:nvSpPr>
          <p:cNvPr id="5" name="1 Conector recto"/>
          <p:cNvSpPr>
            <a:spLocks noChangeShapeType="1"/>
          </p:cNvSpPr>
          <p:nvPr/>
        </p:nvSpPr>
        <p:spPr bwMode="auto">
          <a:xfrm>
            <a:off x="2555776" y="1772816"/>
            <a:ext cx="0" cy="3528392"/>
          </a:xfrm>
          <a:prstGeom prst="line">
            <a:avLst/>
          </a:prstGeom>
          <a:noFill/>
          <a:ln w="38100" algn="ctr">
            <a:solidFill>
              <a:schemeClr val="accent5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LOGO slog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4" y="188640"/>
            <a:ext cx="17970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onvaTec (Singapore)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17" y="476672"/>
            <a:ext cx="107156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MHC_lit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52" y="402754"/>
            <a:ext cx="10398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Resultado de imagen para VARIMED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891" y="392634"/>
            <a:ext cx="9620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699792" y="1988840"/>
            <a:ext cx="60778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FABRICANTE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/ PROCTEC  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ORIGEN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Chile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DESCRIPCIÓN</a:t>
            </a:r>
          </a:p>
          <a:p>
            <a:r>
              <a:rPr lang="es-CL" sz="1400" b="1" dirty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Confeccionado con popelina para el forro y relleno de napa, que garantiza suavidad, comodidad y adaptación al cuerpo</a:t>
            </a:r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</a:t>
            </a:r>
            <a:endParaRPr lang="es-CL" sz="1400" b="1" dirty="0">
              <a:solidFill>
                <a:schemeClr val="accent5">
                  <a:lumMod val="5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971600" y="1116033"/>
            <a:ext cx="5688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FICHA TÉCNICA: COJÍN TIPO SILLÓN</a:t>
            </a:r>
            <a:endParaRPr lang="es-CL" sz="1600" b="1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6" name="Imagen 3" descr="C:\Users\portbel001\Dropbox\Artemis Medical\Marketing - Packaging - identité visuelle\LOGO Design Brand\logo nateen 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62" y="444922"/>
            <a:ext cx="8683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6"/>
          <a:stretch/>
        </p:blipFill>
        <p:spPr>
          <a:xfrm>
            <a:off x="234364" y="2398969"/>
            <a:ext cx="2249404" cy="1822119"/>
          </a:xfrm>
          <a:prstGeom prst="rect">
            <a:avLst/>
          </a:prstGeom>
        </p:spPr>
      </p:pic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75057"/>
              </p:ext>
            </p:extLst>
          </p:nvPr>
        </p:nvGraphicFramePr>
        <p:xfrm>
          <a:off x="2748136" y="4154016"/>
          <a:ext cx="3984104" cy="121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052"/>
                <a:gridCol w="1992052"/>
              </a:tblGrid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MODELO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CÓDIGO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Blanco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J05</a:t>
                      </a:r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 / B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Azul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J05 </a:t>
                      </a:r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/ </a:t>
                      </a:r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A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Forro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J05 </a:t>
                      </a:r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/ </a:t>
                      </a:r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FA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5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83</Words>
  <Application>Microsoft Office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Florencia</dc:creator>
  <cp:lastModifiedBy>Florencia</cp:lastModifiedBy>
  <cp:revision>3</cp:revision>
  <dcterms:created xsi:type="dcterms:W3CDTF">2016-09-21T19:45:24Z</dcterms:created>
  <dcterms:modified xsi:type="dcterms:W3CDTF">2016-10-12T19:42:37Z</dcterms:modified>
</cp:coreProperties>
</file>